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4" r:id="rId4"/>
    <p:sldId id="283" r:id="rId5"/>
    <p:sldId id="264" r:id="rId6"/>
    <p:sldId id="265" r:id="rId7"/>
    <p:sldId id="258" r:id="rId8"/>
    <p:sldId id="259" r:id="rId9"/>
    <p:sldId id="260" r:id="rId10"/>
    <p:sldId id="261" r:id="rId11"/>
    <p:sldId id="284" r:id="rId12"/>
    <p:sldId id="270" r:id="rId13"/>
    <p:sldId id="268" r:id="rId14"/>
    <p:sldId id="266" r:id="rId15"/>
    <p:sldId id="269" r:id="rId16"/>
    <p:sldId id="285" r:id="rId17"/>
    <p:sldId id="262" r:id="rId18"/>
    <p:sldId id="267" r:id="rId19"/>
    <p:sldId id="263" r:id="rId20"/>
    <p:sldId id="286" r:id="rId21"/>
    <p:sldId id="273" r:id="rId22"/>
    <p:sldId id="280" r:id="rId23"/>
    <p:sldId id="290" r:id="rId24"/>
    <p:sldId id="272" r:id="rId25"/>
    <p:sldId id="271" r:id="rId26"/>
    <p:sldId id="276" r:id="rId27"/>
    <p:sldId id="275" r:id="rId28"/>
    <p:sldId id="279" r:id="rId29"/>
    <p:sldId id="281" r:id="rId30"/>
    <p:sldId id="296" r:id="rId31"/>
    <p:sldId id="295" r:id="rId32"/>
    <p:sldId id="274" r:id="rId33"/>
    <p:sldId id="291" r:id="rId34"/>
    <p:sldId id="292" r:id="rId35"/>
    <p:sldId id="293" r:id="rId36"/>
    <p:sldId id="282" r:id="rId37"/>
    <p:sldId id="287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system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popint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8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9.png"/><Relationship Id="rId7" Type="http://schemas.openxmlformats.org/officeDocument/2006/relationships/image" Target="../media/image1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30.xml"/><Relationship Id="rId7" Type="http://schemas.openxmlformats.org/officeDocument/2006/relationships/slide" Target="slide35.xml"/><Relationship Id="rId12" Type="http://schemas.openxmlformats.org/officeDocument/2006/relationships/image" Target="../media/image84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37.xml"/><Relationship Id="rId5" Type="http://schemas.openxmlformats.org/officeDocument/2006/relationships/slide" Target="slide33.xml"/><Relationship Id="rId10" Type="http://schemas.openxmlformats.org/officeDocument/2006/relationships/slide" Target="slide36.xml"/><Relationship Id="rId4" Type="http://schemas.openxmlformats.org/officeDocument/2006/relationships/slide" Target="slide32.xml"/><Relationship Id="rId9" Type="http://schemas.openxmlformats.org/officeDocument/2006/relationships/slide" Target="slide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260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8" y="4266018"/>
            <a:ext cx="4437501" cy="66206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5614082" y="4114505"/>
            <a:ext cx="1596861" cy="1101094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69B7F-14CD-177D-F3FE-AF06136FDF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000" b="53102"/>
          <a:stretch/>
        </p:blipFill>
        <p:spPr>
          <a:xfrm>
            <a:off x="6251050" y="2437253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047E5-55B7-E753-53B1-C32A0F00F1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7071" b="30015"/>
          <a:stretch/>
        </p:blipFill>
        <p:spPr>
          <a:xfrm>
            <a:off x="769049" y="1692539"/>
            <a:ext cx="5057086" cy="7691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AE1D8A-9071-0E75-41E9-DB4D2F059E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6657"/>
          <a:stretch/>
        </p:blipFill>
        <p:spPr>
          <a:xfrm>
            <a:off x="6254267" y="1662669"/>
            <a:ext cx="4964439" cy="769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47460" y="337655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375835" y="531641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299496" y="385174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20486" y="464089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44742" y="470456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33693" y="397730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570209" y="427579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21399" y="400182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980768" y="347503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776181" y="374097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9145578" y="4741393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3473" y="4755583"/>
            <a:ext cx="564822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Model system for studying protein aggregates (e.g. neurofilaments)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72460" y="3566796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3473" y="2301178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6129004" y="4443469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E05730-B437-7789-55EC-F1E42CDA4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6638" y="3862055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7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0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0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590549" y="1166842"/>
            <a:ext cx="97440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previous and future experiments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 currently unexplained phenomena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CC66-DB43-8C19-536A-3E4981F4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11" y="2926427"/>
            <a:ext cx="2943446" cy="2482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7CEFE-C3D4-8911-CDA5-216C3E96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149" y="3021677"/>
            <a:ext cx="3291226" cy="2450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F8FEE1-8110-7BA6-0DE9-A672BC327B83}"/>
              </a:ext>
            </a:extLst>
          </p:cNvPr>
          <p:cNvSpPr txBox="1"/>
          <p:nvPr/>
        </p:nvSpPr>
        <p:spPr>
          <a:xfrm>
            <a:off x="8527617" y="2772538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(Xu,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2D1CE-294B-B94E-60DD-ADB729BB18FF}"/>
              </a:ext>
            </a:extLst>
          </p:cNvPr>
          <p:cNvSpPr txBox="1"/>
          <p:nvPr/>
        </p:nvSpPr>
        <p:spPr>
          <a:xfrm>
            <a:off x="4528799" y="2713900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(Yu, 2018)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871" y="2720616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83832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01001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60" y="254644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3158</TotalTime>
  <Words>1420</Words>
  <Application>Microsoft Office PowerPoint</Application>
  <PresentationFormat>Widescreen</PresentationFormat>
  <Paragraphs>363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Summary</vt:lpstr>
      <vt:lpstr>Acknowledgements</vt:lpstr>
      <vt:lpstr>SI: Table of Contents</vt:lpstr>
      <vt:lpstr>References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146</cp:revision>
  <dcterms:created xsi:type="dcterms:W3CDTF">2022-03-28T18:43:16Z</dcterms:created>
  <dcterms:modified xsi:type="dcterms:W3CDTF">2022-08-27T04:21:31Z</dcterms:modified>
</cp:coreProperties>
</file>